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6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2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9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F3D5-6B24-4CC6-8519-6132625CE83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A8DD-479E-4505-8DED-1BEC4778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3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09800"/>
            <a:ext cx="914400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MÔN: TỰ NHIÊN XÃ HỘI</a:t>
            </a:r>
          </a:p>
          <a:p>
            <a:pPr algn="ctr"/>
            <a:r>
              <a:rPr lang="en-US" sz="40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2</a:t>
            </a:r>
            <a:endParaRPr lang="en-US" sz="4000" b="1" kern="10" dirty="0"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1450" y="6147083"/>
            <a:ext cx="2400300" cy="631825"/>
            <a:chOff x="1474" y="2795"/>
            <a:chExt cx="2485" cy="1132"/>
          </a:xfrm>
        </p:grpSpPr>
        <p:pic>
          <p:nvPicPr>
            <p:cNvPr id="7" name="Picture 9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 descr="Bauern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43600"/>
            <a:ext cx="5829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299064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 (1820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73927"/>
            <a:ext cx="1371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Picture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23" y="6094121"/>
            <a:ext cx="900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Picture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13720"/>
            <a:ext cx="900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Picture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44" y="5983712"/>
            <a:ext cx="900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Picture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7" y="5793364"/>
            <a:ext cx="900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366236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00800" cy="9144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Times New Roman" pitchFamily="18" charset="0"/>
              </a:rPr>
              <a:t>2/ Kể tên các cơ quan tiêu hóa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435100"/>
            <a:ext cx="11430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Miệng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2133600"/>
            <a:ext cx="18288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Thực quản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800" y="3429000"/>
            <a:ext cx="14478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Dạ dày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00200" y="4191000"/>
            <a:ext cx="16764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Ruột non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76400" y="5245100"/>
            <a:ext cx="16002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Ruột già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52600" y="5854700"/>
            <a:ext cx="15240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Hậu môn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276600" y="16764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276600" y="2133600"/>
            <a:ext cx="2209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276600" y="36576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4419600"/>
            <a:ext cx="2209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54864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276600" y="5410200"/>
            <a:ext cx="2133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343400" y="5029200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48400" y="1447800"/>
            <a:ext cx="2705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Tuyến nước bọt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239000" y="2971800"/>
            <a:ext cx="8382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Gan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239000" y="3644900"/>
            <a:ext cx="14478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Túi mật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239000" y="4330700"/>
            <a:ext cx="9144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Tụy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 flipV="1">
            <a:off x="5448300" y="1447800"/>
            <a:ext cx="8382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5295900" y="1676400"/>
            <a:ext cx="9906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5143500" y="1676400"/>
            <a:ext cx="11430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5143500" y="3200400"/>
            <a:ext cx="2133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 flipV="1">
            <a:off x="5067300" y="3886200"/>
            <a:ext cx="220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5905500" y="4038600"/>
            <a:ext cx="1371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8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8124" y="1371600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1999" y="3213472"/>
            <a:ext cx="8160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Miệng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quản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dạ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dày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ruột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non,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ruột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già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tuyến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Tuyến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bọt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gan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</a:rPr>
              <a:t>tụy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7056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latin typeface="Times New Roman" pitchFamily="18" charset="0"/>
              </a:rPr>
              <a:t>Trò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“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Ghép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vào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4000" dirty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5" name="Picture 4" descr="Picture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3808"/>
            <a:ext cx="3810000" cy="60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687" y="2889250"/>
            <a:ext cx="1029020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Miệng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53248" y="4098059"/>
            <a:ext cx="1646431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469" y="3431309"/>
            <a:ext cx="1303424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Dạ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31679" y="3516746"/>
            <a:ext cx="1509228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Ruột</a:t>
            </a:r>
            <a:r>
              <a:rPr lang="en-US" sz="2400" dirty="0">
                <a:solidFill>
                  <a:schemeClr val="bg1"/>
                </a:solidFill>
              </a:rPr>
              <a:t> non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3957" y="4552950"/>
            <a:ext cx="1440627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Ruột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0168" y="3978564"/>
            <a:ext cx="1372026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Hậu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môn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46321" y="4648200"/>
            <a:ext cx="2435345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Tuyến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bọt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46321" y="2305052"/>
            <a:ext cx="754614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Gan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09800" y="2918114"/>
            <a:ext cx="1303424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Túi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5362" y="2294660"/>
            <a:ext cx="823215" cy="4699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Tụy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8" y="465137"/>
            <a:ext cx="366236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7318" y="1214437"/>
            <a:ext cx="15621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3300"/>
                </a:solidFill>
              </a:rPr>
              <a:t>1.</a:t>
            </a:r>
            <a:r>
              <a:rPr lang="en-US" sz="2400" dirty="0" smtClean="0">
                <a:solidFill>
                  <a:schemeClr val="bg1"/>
                </a:solidFill>
              </a:rPr>
              <a:t>.Miệng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50118" y="1912937"/>
            <a:ext cx="2019300" cy="46166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26318" y="3208337"/>
            <a:ext cx="19431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3. </a:t>
            </a:r>
            <a:r>
              <a:rPr lang="en-US" sz="2400" dirty="0" err="1">
                <a:solidFill>
                  <a:srgbClr val="FF3300"/>
                </a:solidFill>
              </a:rPr>
              <a:t>Dạ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dày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26318" y="3970337"/>
            <a:ext cx="19431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4. </a:t>
            </a:r>
            <a:r>
              <a:rPr lang="en-US" sz="2400" dirty="0" err="1">
                <a:solidFill>
                  <a:srgbClr val="FF3300"/>
                </a:solidFill>
              </a:rPr>
              <a:t>Ruột</a:t>
            </a:r>
            <a:r>
              <a:rPr lang="en-US" sz="2400" dirty="0">
                <a:solidFill>
                  <a:srgbClr val="FF3300"/>
                </a:solidFill>
              </a:rPr>
              <a:t> non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02518" y="5024437"/>
            <a:ext cx="18669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5. Ruột già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50118" y="5634037"/>
            <a:ext cx="2019300" cy="461665"/>
          </a:xfrm>
          <a:prstGeom prst="rect">
            <a:avLst/>
          </a:prstGeom>
          <a:solidFill>
            <a:srgbClr val="92D05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6. </a:t>
            </a:r>
            <a:r>
              <a:rPr lang="en-US" sz="2400" dirty="0" err="1">
                <a:solidFill>
                  <a:srgbClr val="FF3300"/>
                </a:solidFill>
              </a:rPr>
              <a:t>Hậu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môn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969418" y="1455737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969418" y="1912937"/>
            <a:ext cx="2209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969418" y="3436937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969418" y="4198937"/>
            <a:ext cx="2209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969418" y="5265737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969418" y="5189537"/>
            <a:ext cx="2133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036218" y="4808537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941218" y="1227137"/>
            <a:ext cx="27051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7. </a:t>
            </a:r>
            <a:r>
              <a:rPr lang="en-US" sz="2400" dirty="0" err="1">
                <a:solidFill>
                  <a:srgbClr val="FF3300"/>
                </a:solidFill>
              </a:rPr>
              <a:t>Tuyến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nước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bọt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931818" y="2751137"/>
            <a:ext cx="1181100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8. </a:t>
            </a:r>
            <a:r>
              <a:rPr lang="en-US" sz="2400" dirty="0" err="1">
                <a:solidFill>
                  <a:srgbClr val="FF3300"/>
                </a:solidFill>
              </a:rPr>
              <a:t>Gan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931818" y="3424237"/>
            <a:ext cx="16383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9. </a:t>
            </a:r>
            <a:r>
              <a:rPr lang="en-US" sz="2400" dirty="0" err="1">
                <a:solidFill>
                  <a:srgbClr val="FF3300"/>
                </a:solidFill>
              </a:rPr>
              <a:t>Túi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mật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931818" y="4110037"/>
            <a:ext cx="1638300" cy="461665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10. </a:t>
            </a:r>
            <a:r>
              <a:rPr lang="en-US" sz="2400" dirty="0" err="1">
                <a:solidFill>
                  <a:srgbClr val="FF3300"/>
                </a:solidFill>
              </a:rPr>
              <a:t>Tụy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5141118" y="1227137"/>
            <a:ext cx="8382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4988718" y="1455737"/>
            <a:ext cx="9906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4836318" y="1455737"/>
            <a:ext cx="11430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836318" y="2979737"/>
            <a:ext cx="2133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 flipV="1">
            <a:off x="4760118" y="3665537"/>
            <a:ext cx="220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5598318" y="3817937"/>
            <a:ext cx="1371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1000" y="1676111"/>
            <a:ext cx="862965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em học tốt</a:t>
            </a:r>
            <a:endParaRPr lang="en-US" sz="3600" kern="10" spc="-36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 descr="musique_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78" y="-72881"/>
            <a:ext cx="197927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fireworks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77" y="-72881"/>
            <a:ext cx="155116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Vitdocsa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77" y="4803919"/>
            <a:ext cx="204085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711" y="5157739"/>
            <a:ext cx="1771650" cy="162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93942" y="5059652"/>
            <a:ext cx="163620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43739" y="127095"/>
            <a:ext cx="1771650" cy="162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52" y="0"/>
            <a:ext cx="163620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TRÒ CHƠI</a:t>
            </a:r>
            <a:br>
              <a:rPr lang="en-US" sz="2800" u="sng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THỬ TÀI THÔNG MINH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1371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VNI-Helve" pitchFamily="2" charset="0"/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</a:rPr>
              <a:t>Chúng</a:t>
            </a:r>
            <a:r>
              <a:rPr lang="en-US" sz="4000" dirty="0" smtClean="0">
                <a:solidFill>
                  <a:srgbClr val="FF0000"/>
                </a:solidFill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</a:rPr>
              <a:t>nên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xương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triển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tốt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727" y="331059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thao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xuyên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vui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chơi,ăn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uống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đầy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đủ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lao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vừa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371599"/>
            <a:ext cx="2876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Tuần</a:t>
            </a:r>
            <a:r>
              <a:rPr lang="en-US" sz="7200" dirty="0" smtClean="0">
                <a:solidFill>
                  <a:srgbClr val="FF0000"/>
                </a:solidFill>
              </a:rPr>
              <a:t> 5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124200"/>
            <a:ext cx="6096000" cy="114300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 5: CƠ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QUAN TIÊU HÓA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latin typeface="Times New Roman" pitchFamily="18" charset="0"/>
              </a:rPr>
              <a:t>Hoạt</a:t>
            </a:r>
            <a:r>
              <a:rPr lang="en-US" sz="4000" b="1" u="sng" dirty="0" smtClean="0"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</a:rPr>
              <a:t>động</a:t>
            </a:r>
            <a:r>
              <a:rPr lang="en-US" sz="4000" b="1" u="sng" dirty="0" smtClean="0">
                <a:latin typeface="Times New Roman" pitchFamily="18" charset="0"/>
              </a:rPr>
              <a:t> 1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ăn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ống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tiêu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hóa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40327" y="36576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1/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quản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ruột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non,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ruột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già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sz="3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just"/>
            <a:endParaRPr lang="en-US" sz="36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45129" y="1460500"/>
            <a:ext cx="3110290" cy="762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400" dirty="0" smtClean="0">
                <a:latin typeface="Times New Roman" pitchFamily="18" charset="0"/>
              </a:rPr>
              <a:t>1) </a:t>
            </a:r>
            <a:r>
              <a:rPr lang="en-US" sz="2400" dirty="0" err="1" smtClean="0">
                <a:latin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miệng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ruột</a:t>
            </a:r>
            <a:r>
              <a:rPr lang="en-US" sz="2400" dirty="0" smtClean="0">
                <a:latin typeface="Times New Roman" pitchFamily="18" charset="0"/>
              </a:rPr>
              <a:t> non, </a:t>
            </a:r>
            <a:r>
              <a:rPr lang="en-US" sz="2400" dirty="0" err="1" smtClean="0">
                <a:latin typeface="Times New Roman" pitchFamily="18" charset="0"/>
              </a:rPr>
              <a:t>ruột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già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507" y="3975100"/>
            <a:ext cx="30510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>
              <a:spcBef>
                <a:spcPct val="20000"/>
              </a:spcBef>
              <a:buSzPct val="100000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o th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17500"/>
            <a:ext cx="393245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50481" y="1039167"/>
            <a:ext cx="1031118" cy="461665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Miệng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34809" y="1727200"/>
            <a:ext cx="1421847" cy="830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38287" y="3022600"/>
            <a:ext cx="1125628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Dạ dày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87272" y="3697130"/>
            <a:ext cx="1303360" cy="830997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Ruột non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16894" y="4838700"/>
            <a:ext cx="1244116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Ruột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77589" y="5448300"/>
            <a:ext cx="1184873" cy="830997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Hậu môn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181599" y="1269999"/>
            <a:ext cx="1554360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5063915" y="1727200"/>
            <a:ext cx="2327486" cy="415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056656" y="3251200"/>
            <a:ext cx="2715743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5090633" y="3975100"/>
            <a:ext cx="2168566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5090633" y="4838700"/>
            <a:ext cx="2529367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V="1">
            <a:off x="5056657" y="5073650"/>
            <a:ext cx="2202542" cy="7901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500"/>
                            </p:stCondLst>
                            <p:childTnLst>
                              <p:par>
                                <p:cTn id="68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7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 animBg="1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2018" y="1143000"/>
            <a:ext cx="2079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</a:rPr>
              <a:t>luận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miệng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xuống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quản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dạ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dày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ruột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non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biến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dưỡng.Ở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ruột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non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bổ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dưỡng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thấm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máu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nuôi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cơ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thải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đưa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xuống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ruột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già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hậu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môn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thải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ngoài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27" y="990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Times New Roman" pitchFamily="18" charset="0"/>
              </a:rPr>
              <a:t>Hoạt</a:t>
            </a:r>
            <a:r>
              <a:rPr lang="en-US" sz="3600" b="1" u="sng" dirty="0" smtClean="0"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</a:rPr>
              <a:t>động</a:t>
            </a:r>
            <a:r>
              <a:rPr lang="en-US" sz="3600" b="1" u="sng" dirty="0" smtClean="0">
                <a:latin typeface="Times New Roman" pitchFamily="18" charset="0"/>
              </a:rPr>
              <a:t> 2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hóa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7927" y="3276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1/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Đâu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tuyến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bọt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gan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túi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mật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</a:rPr>
              <a:t>tụy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icture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760989"/>
            <a:ext cx="3662363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0309" y="1510289"/>
            <a:ext cx="11430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Miệng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4509" y="2208789"/>
            <a:ext cx="18288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Thực quản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75509" y="3504189"/>
            <a:ext cx="14478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Dạ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46909" y="4266189"/>
            <a:ext cx="16764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Ruột non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23109" y="5320289"/>
            <a:ext cx="16002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Ruột già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99309" y="5929889"/>
            <a:ext cx="15240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Hậu môn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95109" y="1522989"/>
            <a:ext cx="2705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Tuyến nước bọt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885709" y="3046989"/>
            <a:ext cx="8382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Gan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885709" y="3720089"/>
            <a:ext cx="14478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Túi mật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885709" y="4405889"/>
            <a:ext cx="9144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Tụy</a:t>
            </a:r>
          </a:p>
        </p:txBody>
      </p:sp>
    </p:spTree>
    <p:extLst>
      <p:ext uri="{BB962C8B-B14F-4D97-AF65-F5344CB8AC3E}">
        <p14:creationId xmlns:p14="http://schemas.microsoft.com/office/powerpoint/2010/main" val="42031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383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TRÒ CHƠI THỬ TÀI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2/ Kể tên các cơ quan tiêu hóa</vt:lpstr>
      <vt:lpstr>PowerPoint Presentation</vt:lpstr>
      <vt:lpstr>Trò chơi “Ghép chữ vào hình”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MEN</cp:lastModifiedBy>
  <cp:revision>12</cp:revision>
  <dcterms:created xsi:type="dcterms:W3CDTF">2019-10-07T14:05:06Z</dcterms:created>
  <dcterms:modified xsi:type="dcterms:W3CDTF">2020-01-24T15:01:37Z</dcterms:modified>
</cp:coreProperties>
</file>